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5202"/>
    <a:srgbClr val="DF1789"/>
    <a:srgbClr val="000000"/>
    <a:srgbClr val="4F0801"/>
    <a:srgbClr val="45537B"/>
    <a:srgbClr val="54B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2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F2436-A120-44C6-8DEB-FB39AA37F16A}" type="datetimeFigureOut">
              <a:rPr lang="en-US" smtClean="0"/>
              <a:pPr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templatesshop.com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47856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85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Adobe Heiti Std R" pitchFamily="34" charset="-128"/>
                <a:cs typeface="Arial" pitchFamily="34" charset="0"/>
              </a:rPr>
              <a:t>Name of presentation</a:t>
            </a:r>
            <a:endParaRPr lang="en-US" sz="4800" b="1" dirty="0">
              <a:solidFill>
                <a:srgbClr val="08520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7784" y="5301208"/>
            <a:ext cx="3886200" cy="47126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Adobe Heiti Std R" pitchFamily="34" charset="-128"/>
                <a:cs typeface="Arial" pitchFamily="34" charset="0"/>
              </a:rPr>
              <a:t>Company name</a:t>
            </a:r>
            <a:endParaRPr 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97768"/>
            <a:ext cx="6374174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Text Slide</a:t>
            </a:r>
            <a:endParaRPr lang="en-US" sz="4000" b="1" dirty="0"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340768"/>
            <a:ext cx="6549995" cy="5135563"/>
          </a:xfrm>
          <a:noFill/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This is a placeholder of item. Here can be text, picture, graph, table, etc.</a:t>
            </a:r>
          </a:p>
          <a:p>
            <a:r>
              <a:rPr lang="en-US" sz="2400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This is a placeholder of item. Here can be text, picture, graph, table, etc.</a:t>
            </a:r>
          </a:p>
          <a:p>
            <a:endParaRPr lang="en-US" sz="2400" dirty="0"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21" y="369640"/>
            <a:ext cx="7244179" cy="53908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Adobe Heiti Std R" pitchFamily="34" charset="-128"/>
                <a:cs typeface="Arial" pitchFamily="34" charset="0"/>
              </a:rPr>
              <a:t>Print Slide</a:t>
            </a:r>
            <a:endParaRPr lang="en-US" sz="36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2776"/>
            <a:ext cx="8153399" cy="506422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This is a placeholder of item. Here can be text, picture,    graph, table, etc.</a:t>
            </a:r>
          </a:p>
          <a:p>
            <a:r>
              <a:rPr lang="en-US" sz="2400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This is a placeholder of item. Here can be text, picture,    graph, table, etc.</a:t>
            </a:r>
          </a:p>
          <a:p>
            <a:endParaRPr lang="en-US" sz="2400" dirty="0"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7544"/>
            <a:ext cx="7754645" cy="64117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Best Templates 4 Free</a:t>
            </a:r>
            <a:endParaRPr lang="en-US" sz="4000" b="1" dirty="0"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7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Feel free to use this PowerPoint template and background for your personal use</a:t>
            </a:r>
          </a:p>
          <a:p>
            <a:endParaRPr lang="en-US" sz="2400" b="1" dirty="0" smtClean="0">
              <a:latin typeface="Arial" pitchFamily="34" charset="0"/>
              <a:ea typeface="Adobe Heiti Std R" pitchFamily="34" charset="-128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ea typeface="Adobe Heiti Std R" pitchFamily="34" charset="-128"/>
                <a:cs typeface="Arial" pitchFamily="34" charset="0"/>
              </a:rPr>
              <a:t>More free power point templates are available at </a:t>
            </a: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  <a:ea typeface="Adobe Heiti Std R" pitchFamily="34" charset="-128"/>
                <a:cs typeface="Arial" pitchFamily="34" charset="0"/>
                <a:hlinkClick r:id="rId3"/>
              </a:rPr>
              <a:t>www.besttemplates4free.com</a:t>
            </a:r>
            <a:endParaRPr lang="en-US" sz="2400" b="1" dirty="0" smtClean="0">
              <a:solidFill>
                <a:srgbClr val="000000"/>
              </a:solidFill>
              <a:latin typeface="Arial" pitchFamily="34" charset="0"/>
              <a:ea typeface="Adobe Heiti Std R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0028">
  <a:themeElements>
    <a:clrScheme name="Custom 142">
      <a:dk1>
        <a:srgbClr val="0C0600"/>
      </a:dk1>
      <a:lt1>
        <a:srgbClr val="FFFFFF"/>
      </a:lt1>
      <a:dk2>
        <a:srgbClr val="03B0B9"/>
      </a:dk2>
      <a:lt2>
        <a:srgbClr val="7BDEFD"/>
      </a:lt2>
      <a:accent1>
        <a:srgbClr val="9CBCC4"/>
      </a:accent1>
      <a:accent2>
        <a:srgbClr val="DCE9EC"/>
      </a:accent2>
      <a:accent3>
        <a:srgbClr val="9AA5A8"/>
      </a:accent3>
      <a:accent4>
        <a:srgbClr val="005658"/>
      </a:accent4>
      <a:accent5>
        <a:srgbClr val="14CECE"/>
      </a:accent5>
      <a:accent6>
        <a:srgbClr val="ECF6F8"/>
      </a:accent6>
      <a:hlink>
        <a:srgbClr val="FF0000"/>
      </a:hlink>
      <a:folHlink>
        <a:srgbClr val="0051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B0028</Template>
  <TotalTime>6</TotalTime>
  <Words>115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Adobe Heiti Std R</vt:lpstr>
      <vt:lpstr>Arial</vt:lpstr>
      <vt:lpstr>Calibri</vt:lpstr>
      <vt:lpstr>B0028</vt:lpstr>
      <vt:lpstr>Name of presentation</vt:lpstr>
      <vt:lpstr>Text Slide</vt:lpstr>
      <vt:lpstr>Print Slide</vt:lpstr>
      <vt:lpstr>Best Templates 4 Free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Sandra</dc:creator>
  <cp:lastModifiedBy>Diana</cp:lastModifiedBy>
  <cp:revision>2</cp:revision>
  <dcterms:created xsi:type="dcterms:W3CDTF">2014-06-03T13:20:18Z</dcterms:created>
  <dcterms:modified xsi:type="dcterms:W3CDTF">2016-05-16T17:13:17Z</dcterms:modified>
</cp:coreProperties>
</file>